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519" autoAdjust="0"/>
  </p:normalViewPr>
  <p:slideViewPr>
    <p:cSldViewPr>
      <p:cViewPr varScale="1">
        <p:scale>
          <a:sx n="88" d="100"/>
          <a:sy n="88" d="100"/>
        </p:scale>
        <p:origin x="-11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357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EC62118-1465-4A55-A048-C81F3CFBE977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E5B7F73-3A88-49E1-B36A-0850638D2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21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76315CA-5E88-4C07-BF5A-CBCF6A22618D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587A6AF-441E-4780-963E-8AB4872C9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99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72D76C-B505-440F-AB28-AA5477B1A446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B0C8CCA-EA16-4E78-9561-6008CAF29B85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B93F63-149B-4507-B92B-27C91215F5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E8828C6-6F62-495F-9DF2-56927FDB58D8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2DB4231-8DA3-4AC4-9CFC-7AE932D11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2192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3ACEEB4-D086-43DC-B8F3-EFF8B5560D66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AC0432-CC37-41F2-9755-297D2A88E9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7150355-90E1-487A-94F1-4A0CB3C212C5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3B0F785-3FCC-416E-8F24-2B20192DE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86FB315-C325-4135-88F2-7F095A3EC9E9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9029C4D-8D02-4EDD-9AB7-A9B4759EE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28CF51B-205D-421F-9B08-9BD8700D61CD}" type="datetimeFigureOut">
              <a:rPr lang="en-US"/>
              <a:pPr>
                <a:defRPr/>
              </a:pPr>
              <a:t>8/8/2012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440057D-8BBE-4202-9138-47293A71E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 descr="LibrariesLogo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Box 6"/>
          <p:cNvSpPr txBox="1">
            <a:spLocks noChangeArrowheads="1"/>
          </p:cNvSpPr>
          <p:nvPr userDrawn="1"/>
        </p:nvSpPr>
        <p:spPr bwMode="auto">
          <a:xfrm>
            <a:off x="457200" y="6246813"/>
            <a:ext cx="3505200" cy="27699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</a:rPr>
              <a:t>	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5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14" r:id="rId7"/>
    <p:sldLayoutId id="2147484221" r:id="rId8"/>
    <p:sldLayoutId id="2147484222" r:id="rId9"/>
    <p:sldLayoutId id="2147484223" r:id="rId10"/>
    <p:sldLayoutId id="21474842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Metadata</a:t>
            </a:r>
            <a:endParaRPr lang="en-US" sz="3600" dirty="0" smtClean="0">
              <a:ea typeface="ＭＳ Ｐゴシック" pitchFamily="34" charset="-128"/>
            </a:endParaRPr>
          </a:p>
        </p:txBody>
      </p:sp>
      <p:sp>
        <p:nvSpPr>
          <p:cNvPr id="12291" name="Subtitle 3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620000" cy="1752600"/>
          </a:xfrm>
        </p:spPr>
        <p:txBody>
          <a:bodyPr/>
          <a:lstStyle/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8/7/2012</a:t>
            </a:r>
          </a:p>
          <a:p>
            <a:endParaRPr lang="en-US" sz="1800" b="1" dirty="0" smtClean="0">
              <a:solidFill>
                <a:srgbClr val="898989"/>
              </a:solidFill>
              <a:ea typeface="ＭＳ Ｐゴシック" pitchFamily="34" charset="-128"/>
            </a:endParaRP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Katie Moss</a:t>
            </a:r>
            <a:endParaRPr lang="en-US" sz="1800" b="1" dirty="0" smtClean="0">
              <a:solidFill>
                <a:srgbClr val="898989"/>
              </a:solidFill>
              <a:ea typeface="ＭＳ Ｐゴシック" pitchFamily="34" charset="-128"/>
            </a:endParaRP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Digital Metadata Technician, </a:t>
            </a:r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Digital Library Services</a:t>
            </a: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kmoss@uoregon.edu</a:t>
            </a:r>
            <a:endParaRPr lang="en-US" sz="1800" b="1" dirty="0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pic>
        <p:nvPicPr>
          <p:cNvPr id="12292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Creator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Creator: </a:t>
            </a:r>
            <a:r>
              <a:rPr lang="en-US" sz="2800" dirty="0"/>
              <a:t>the person or </a:t>
            </a:r>
            <a:r>
              <a:rPr lang="en-US" sz="2800" dirty="0" smtClean="0"/>
              <a:t>	organization </a:t>
            </a:r>
            <a:r>
              <a:rPr lang="en-US" sz="2800" dirty="0"/>
              <a:t>responsible </a:t>
            </a:r>
            <a:r>
              <a:rPr lang="en-US" sz="2800" dirty="0" smtClean="0"/>
              <a:t>	for </a:t>
            </a:r>
            <a:r>
              <a:rPr lang="en-US" sz="2800" dirty="0"/>
              <a:t>the content</a:t>
            </a:r>
            <a:r>
              <a:rPr lang="en-US" sz="2800" dirty="0" smtClean="0"/>
              <a:t>.</a:t>
            </a: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775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Publisher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Publisher: </a:t>
            </a:r>
            <a:r>
              <a:rPr lang="en-US" sz="2800" dirty="0"/>
              <a:t>those responsible </a:t>
            </a:r>
            <a:r>
              <a:rPr lang="en-US" sz="2800" dirty="0" smtClean="0"/>
              <a:t>	for making </a:t>
            </a:r>
            <a:r>
              <a:rPr lang="en-US" sz="2800" dirty="0"/>
              <a:t>the resource </a:t>
            </a:r>
            <a:r>
              <a:rPr lang="en-US" sz="2800" dirty="0" smtClean="0"/>
              <a:t>	available.</a:t>
            </a: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063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Contributor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Contributor: </a:t>
            </a:r>
            <a:r>
              <a:rPr lang="en-US" sz="2800" dirty="0" smtClean="0"/>
              <a:t>those </a:t>
            </a:r>
            <a:r>
              <a:rPr lang="en-US" sz="2800" dirty="0"/>
              <a:t>who added </a:t>
            </a:r>
            <a:r>
              <a:rPr lang="en-US" sz="2800" dirty="0" smtClean="0"/>
              <a:t>	to </a:t>
            </a:r>
            <a:r>
              <a:rPr lang="en-US" sz="2800" dirty="0"/>
              <a:t>the content</a:t>
            </a:r>
            <a:r>
              <a:rPr lang="en-US" sz="2800" dirty="0" smtClean="0"/>
              <a:t>.</a:t>
            </a: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586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Rights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Rights: </a:t>
            </a:r>
            <a:r>
              <a:rPr lang="en-US" sz="2800" dirty="0" smtClean="0">
                <a:ea typeface="+mn-ea"/>
              </a:rPr>
              <a:t>copyrights or </a:t>
            </a:r>
            <a:r>
              <a:rPr lang="en-US" sz="2800" dirty="0" smtClean="0"/>
              <a:t>a </a:t>
            </a:r>
            <a:r>
              <a:rPr lang="en-US" sz="2800" dirty="0"/>
              <a:t>link to a </a:t>
            </a:r>
            <a:r>
              <a:rPr lang="en-US" sz="2800" dirty="0" smtClean="0"/>
              <a:t>	copyright notice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833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Date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Date: </a:t>
            </a:r>
            <a:r>
              <a:rPr lang="en-US" sz="2800" dirty="0"/>
              <a:t>when the resource was </a:t>
            </a:r>
            <a:r>
              <a:rPr lang="en-US" sz="2800" dirty="0" smtClean="0"/>
              <a:t>	created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375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Format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Format: </a:t>
            </a:r>
            <a:r>
              <a:rPr lang="en-US" sz="2800" dirty="0"/>
              <a:t>how the resource is </a:t>
            </a:r>
            <a:r>
              <a:rPr lang="en-US" sz="2800" dirty="0" smtClean="0"/>
              <a:t>	presented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221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Identifier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Identifier: </a:t>
            </a:r>
            <a:r>
              <a:rPr lang="en-US" sz="2800" dirty="0" smtClean="0"/>
              <a:t>a unique reference 	for the resource.</a:t>
            </a: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747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Language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Language: </a:t>
            </a:r>
            <a:r>
              <a:rPr lang="en-US" sz="2800" dirty="0"/>
              <a:t>in what language </a:t>
            </a:r>
            <a:r>
              <a:rPr lang="en-US" sz="2800" dirty="0" smtClean="0"/>
              <a:t>	the </a:t>
            </a:r>
            <a:r>
              <a:rPr lang="en-US" sz="2800" dirty="0"/>
              <a:t>content is written</a:t>
            </a: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smtClean="0">
                <a:ea typeface="+mn-ea"/>
              </a:rPr>
              <a:t>Example</a:t>
            </a:r>
            <a:r>
              <a:rPr lang="en-US" sz="2800" b="1" dirty="0" smtClean="0">
                <a:ea typeface="+mn-ea"/>
              </a:rPr>
              <a:t>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2398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Dublin Core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The 15 Simple Dublin Core Elements</a:t>
            </a:r>
          </a:p>
          <a:p>
            <a:pPr marL="0" indent="0" algn="ctr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1828800"/>
            <a:ext cx="5867400" cy="424731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lvl="0" indent="-342900">
              <a:buAutoNum type="arabicPeriod"/>
            </a:pPr>
            <a:r>
              <a:rPr lang="en-US" dirty="0" smtClean="0"/>
              <a:t>Title 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Creator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Subject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Description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Publisher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Contributor 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Date </a:t>
            </a:r>
            <a:br>
              <a:rPr lang="en-US" dirty="0" smtClean="0"/>
            </a:br>
            <a:endParaRPr lang="en-US" dirty="0"/>
          </a:p>
          <a:p>
            <a:pPr marL="342900" lvl="0" indent="-342900">
              <a:buAutoNum type="arabicPeriod"/>
            </a:pPr>
            <a:r>
              <a:rPr lang="en-US" dirty="0" smtClean="0"/>
              <a:t>Type </a:t>
            </a:r>
          </a:p>
          <a:p>
            <a:pPr marL="342900" lvl="0" indent="-342900">
              <a:buAutoNum type="arabicPeriod"/>
            </a:pPr>
            <a:r>
              <a:rPr lang="en-US" dirty="0" smtClean="0"/>
              <a:t>Format 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Identifier 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Source 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Language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Relation 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Coverage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 smtClean="0"/>
              <a:t>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03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Title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Title: </a:t>
            </a:r>
            <a:r>
              <a:rPr lang="en-US" sz="2800" dirty="0" smtClean="0">
                <a:ea typeface="+mn-ea"/>
              </a:rPr>
              <a:t>The name given to the 	item.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 </a:t>
            </a:r>
            <a:r>
              <a:rPr lang="fr-FR" sz="2800" dirty="0" smtClean="0"/>
              <a:t>Femme </a:t>
            </a:r>
            <a:r>
              <a:rPr lang="fr-FR" sz="2800" dirty="0"/>
              <a:t>Wolof avec </a:t>
            </a:r>
            <a:r>
              <a:rPr lang="fr-FR" sz="2800" dirty="0" smtClean="0"/>
              <a:t>	son </a:t>
            </a:r>
            <a:r>
              <a:rPr lang="fr-FR" sz="2800" dirty="0"/>
              <a:t>pilon et son enfant </a:t>
            </a:r>
            <a:r>
              <a:rPr lang="fr-FR" sz="2800" dirty="0" smtClean="0"/>
              <a:t>	sur </a:t>
            </a:r>
            <a:r>
              <a:rPr lang="fr-FR" sz="2800" dirty="0"/>
              <a:t>le dos</a:t>
            </a:r>
            <a:r>
              <a:rPr lang="fr-FR" sz="2800" dirty="0" smtClean="0"/>
              <a:t>. 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621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Subject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Subject: </a:t>
            </a:r>
            <a:r>
              <a:rPr lang="en-US" sz="2800" dirty="0" smtClean="0"/>
              <a:t>keywords that 	describe the topic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330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Description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Description: </a:t>
            </a:r>
            <a:r>
              <a:rPr lang="en-US" sz="2800" dirty="0"/>
              <a:t>an explanation of </a:t>
            </a:r>
            <a:r>
              <a:rPr lang="en-US" sz="2800" dirty="0" smtClean="0"/>
              <a:t>	the </a:t>
            </a:r>
            <a:r>
              <a:rPr lang="en-US" sz="2800" dirty="0"/>
              <a:t>content</a:t>
            </a: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1722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Type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Type: </a:t>
            </a:r>
            <a:r>
              <a:rPr lang="en-US" sz="2800" dirty="0"/>
              <a:t>a category for the </a:t>
            </a:r>
            <a:r>
              <a:rPr lang="en-US" sz="2800" dirty="0" smtClean="0"/>
              <a:t>	content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232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Source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Source: </a:t>
            </a:r>
            <a:r>
              <a:rPr lang="en-US" sz="2800" dirty="0"/>
              <a:t>where the content </a:t>
            </a:r>
            <a:r>
              <a:rPr lang="en-US" sz="2800" dirty="0" smtClean="0"/>
              <a:t>	originally </a:t>
            </a:r>
            <a:r>
              <a:rPr lang="en-US" sz="2800" dirty="0"/>
              <a:t>derived </a:t>
            </a:r>
            <a:r>
              <a:rPr lang="en-US" sz="2800" dirty="0" smtClean="0"/>
              <a:t>from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713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Relation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Relation: </a:t>
            </a:r>
            <a:r>
              <a:rPr lang="en-US" sz="2800" dirty="0"/>
              <a:t>how the content </a:t>
            </a:r>
            <a:r>
              <a:rPr lang="en-US" sz="2800" dirty="0" smtClean="0"/>
              <a:t>	relates </a:t>
            </a:r>
            <a:r>
              <a:rPr lang="en-US" sz="2800" dirty="0"/>
              <a:t>to other </a:t>
            </a:r>
            <a:r>
              <a:rPr lang="en-US" sz="2800" dirty="0" smtClean="0"/>
              <a:t>	resources </a:t>
            </a:r>
            <a:r>
              <a:rPr lang="en-US" sz="2800" dirty="0"/>
              <a:t>for instance, if </a:t>
            </a:r>
            <a:r>
              <a:rPr lang="en-US" sz="2800" dirty="0" smtClean="0"/>
              <a:t>	it </a:t>
            </a:r>
            <a:r>
              <a:rPr lang="en-US" sz="2800" dirty="0"/>
              <a:t>is a chapter in a book</a:t>
            </a:r>
            <a:endParaRPr lang="en-US" sz="2800" b="1" dirty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844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Coverage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95400"/>
            <a:ext cx="4648200" cy="449580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Coverage: </a:t>
            </a:r>
            <a:r>
              <a:rPr lang="en-US" sz="2800" dirty="0" smtClean="0"/>
              <a:t>the spatial or 	temporal topic of the 	resource.</a:t>
            </a: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b="1" dirty="0" smtClean="0">
              <a:ea typeface="+mn-ea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ea typeface="+mn-ea"/>
              </a:rPr>
              <a:t>Example:</a:t>
            </a:r>
            <a:endParaRPr lang="en-US" sz="2800" b="1" dirty="0">
              <a:ea typeface="+mn-ea"/>
            </a:endParaRPr>
          </a:p>
        </p:txBody>
      </p:sp>
      <p:pic>
        <p:nvPicPr>
          <p:cNvPr id="1026" name="Picture 2" descr="http://www.archivesdusenegal.gouv.sn/cartes/0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34396"/>
            <a:ext cx="2743200" cy="459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3575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4047</TotalTime>
  <Words>118</Words>
  <Application>Microsoft Office PowerPoint</Application>
  <PresentationFormat>On-screen Show (4:3)</PresentationFormat>
  <Paragraphs>84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Metadata</vt:lpstr>
      <vt:lpstr>Dublin Core</vt:lpstr>
      <vt:lpstr>Title</vt:lpstr>
      <vt:lpstr>Subject</vt:lpstr>
      <vt:lpstr>Description</vt:lpstr>
      <vt:lpstr>Type</vt:lpstr>
      <vt:lpstr>Source</vt:lpstr>
      <vt:lpstr>Relation</vt:lpstr>
      <vt:lpstr>Coverage</vt:lpstr>
      <vt:lpstr>Creator</vt:lpstr>
      <vt:lpstr>Publisher</vt:lpstr>
      <vt:lpstr>Contributor</vt:lpstr>
      <vt:lpstr>Rights</vt:lpstr>
      <vt:lpstr>Date</vt:lpstr>
      <vt:lpstr>Format</vt:lpstr>
      <vt:lpstr>Identifier</vt:lpstr>
      <vt:lpstr>Language</vt:lpstr>
    </vt:vector>
  </TitlesOfParts>
  <Company>University of Oregon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Institutional Repository as a Digital Collection</dc:title>
  <dc:creator>karen estlund</dc:creator>
  <cp:lastModifiedBy>guy</cp:lastModifiedBy>
  <cp:revision>473</cp:revision>
  <dcterms:created xsi:type="dcterms:W3CDTF">2008-06-05T19:47:04Z</dcterms:created>
  <dcterms:modified xsi:type="dcterms:W3CDTF">2012-08-08T20:03:01Z</dcterms:modified>
</cp:coreProperties>
</file>